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533642-0477-4E17-8510-A471CD332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0655E6C-9543-41C7-902A-9122737112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9AF18C-80DC-41EA-98AB-ECAE0D6AB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1BDF46-CFF3-4588-AA9E-B382BDAE0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FA3948-E582-4EFC-9B04-46C9AAE9C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4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DAA7D7-B0FF-49AE-8414-8B4FE554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0B6351-FCDE-40EE-87C0-8B0AEEC1A9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219A1E-5497-4CAD-9A85-629FE0D01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6554AE-A912-43CE-BCB7-4D7045C53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1FD8F8-0149-4A0E-BC42-9E74C95D0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830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6D19BA4-2D15-47CB-9E68-FBDFCA5AA9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A3F10F-E473-4885-965D-D496731E6B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3112E7-274D-47E8-A83F-82D1A9388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C7B520-261A-4E07-A7DA-FA7F45CAD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1D16F1-B4C7-46F0-BA1A-537F33F62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11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74CA56-9CDA-4AA2-8906-65288E0F0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1DF7D4-D3C7-4732-89B9-897D8A365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2669AD-FD36-4410-9654-A1FF5D5C6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717831-9D97-4207-BAE7-D5EFD67E4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C1738A-E4D2-4D44-B751-47D217902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4433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30FBB-5D6D-4187-BC41-6188A21C5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CA4317-06D3-4A70-BDC8-D70EDAF6E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3253F3-B8F0-4DDB-9397-6E1F1122E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6A75DA-CB50-4345-BC43-C56E307E7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290B21-DFC6-48C0-85BB-82D187D58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827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89ED19-E079-451A-9AD6-E507E5368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8523D6-F001-4C18-839B-A1A555BEEC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73090C-1803-4EAF-A049-AE002916B9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FD4D3-97DC-489F-BDA0-A3D67E7F8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D62347-E321-48FE-8D72-E804781E2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91B1FA-8C7B-4BCD-8040-AD12460EF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56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DA676-6C21-49EF-BACA-3BEBF15DA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074EB0-D1B4-47CF-B9F5-4801ACC24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FE1735-2B45-4428-B9AC-A5721D06A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3BD959-A45C-4F82-828C-18249E73A2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220A55-FC12-43DF-B7EC-7DDE8987B3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A20E0CB-D403-4575-8E5D-D53CB784A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A242EF-6DE3-448A-B60D-642F17165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73E788A-F3E0-41D1-8A1D-36FBBE5F5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961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549FDB-9B0A-4FA0-916D-E8A318495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03AB9CB-874D-431C-833B-9BE90EEAC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EE93C3-E7CB-4A64-A4D3-BEC1ED26A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42DC65D-AF88-45C6-8BB1-0F49FF615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828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CADE2C-257A-44D8-8206-CF1C1C30B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9C111C1-C860-4484-8975-75EFF8B52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880990-08F7-46F3-ACAD-0EBDD9AEC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27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E3B80D-701B-4792-BA66-CFE355A0E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57B050-4B52-43D0-8C20-C628176C3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27F6FA-5466-47D7-9DC6-C54A14253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76A269-F0F0-4409-AC95-14993BC64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C12CBC-DF01-411E-A113-328D90370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70E0B4-02CB-410C-9CF4-5E61810A5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7440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33494-1FB4-4C41-B21C-8BE61EBA6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EE927F-9498-4C5E-AB04-B8C0270E93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07D034-8AF1-480C-9098-6A4FC0C25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FD41A9-5097-40B5-9663-78711EC9D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C56326-2A1D-457F-BA83-99A1DD891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105099-82C3-4C67-AAAC-8D67D6322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450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54FD0B-0638-4BC8-8713-0880CA34D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87AEDB-316E-4770-9F20-529DA87A2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B3972E-A145-40C3-A354-A439E0C326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FC2EA-4604-49D2-939C-2AD7EDD84DF1}" type="datetimeFigureOut">
              <a:rPr lang="ko-KR" altLang="en-US" smtClean="0"/>
              <a:t>2022-04-11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F7FE50-D3D0-4F7F-8107-BA9A3BEB68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DE8772-16CA-4168-9F45-02AEE0BBC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C5FE6-0768-482A-A4C4-A42851E4EA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469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263EC-E639-4ADB-AED5-BB70BD93A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525990" cy="2387600"/>
          </a:xfrm>
        </p:spPr>
        <p:txBody>
          <a:bodyPr/>
          <a:lstStyle/>
          <a:p>
            <a:r>
              <a:rPr lang="en-US" altLang="ko-KR" dirty="0"/>
              <a:t>201901766_</a:t>
            </a:r>
            <a:r>
              <a:rPr lang="ko-KR" altLang="en-US" dirty="0"/>
              <a:t>이형섭</a:t>
            </a:r>
            <a:r>
              <a:rPr lang="en-US" altLang="ko-KR" dirty="0"/>
              <a:t>_</a:t>
            </a:r>
            <a:r>
              <a:rPr lang="ko-KR" altLang="en-US" dirty="0"/>
              <a:t>과제</a:t>
            </a:r>
            <a:r>
              <a:rPr lang="en-US" altLang="ko-KR" dirty="0"/>
              <a:t>13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A62075-2F32-4612-9B5D-3C6D99EC8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3089707"/>
          </a:xfrm>
        </p:spPr>
        <p:txBody>
          <a:bodyPr>
            <a:normAutofit fontScale="55000" lnSpcReduction="20000"/>
          </a:bodyPr>
          <a:lstStyle/>
          <a:p>
            <a:pPr algn="l">
              <a:lnSpc>
                <a:spcPct val="220000"/>
              </a:lnSpc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▶ 팔면체 다이아몬드가 회전을 하면서 자신의 이름 영어 대문자 이니셜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(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eg.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 YS)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에 해당하는 궤적으로 이동하는 애니메이션을 만들 것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 </a:t>
            </a:r>
          </a:p>
          <a:p>
            <a:pPr algn="l">
              <a:lnSpc>
                <a:spcPct val="220000"/>
              </a:lnSpc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자신의 이름 영어 이니셜 두 문자가 동일한 경우 하나는 임의의 다른 이니셜을 사용 할 것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 (e.g. SS (x) -&gt; SH(o) )</a:t>
            </a:r>
          </a:p>
          <a:p>
            <a:pPr algn="l">
              <a:lnSpc>
                <a:spcPct val="220000"/>
              </a:lnSpc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팔면체 다이아몬드가 이니셜 궤적을 이동하는 동안의 상부 꼭짓점의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이동궤적을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 남겨야 함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</a:t>
            </a:r>
          </a:p>
          <a:p>
            <a:pPr algn="l">
              <a:lnSpc>
                <a:spcPct val="220000"/>
              </a:lnSpc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 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단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영어 대문자 이니셜 첫번째에서 두번째 이니셜로 이동하는 동안에는 궤적을 그리지 않아야 함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 </a:t>
            </a:r>
          </a:p>
          <a:p>
            <a:pPr algn="l">
              <a:lnSpc>
                <a:spcPct val="220000"/>
              </a:lnSpc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애니메이션에서의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view point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는 계속 변화하도록 할 것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 </a:t>
            </a:r>
          </a:p>
          <a:p>
            <a:pPr>
              <a:lnSpc>
                <a:spcPct val="22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001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10D96-FDD3-4757-AA31-580DA067E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과제</a:t>
            </a:r>
            <a:r>
              <a:rPr lang="en-US" altLang="ko-KR" dirty="0"/>
              <a:t>13_</a:t>
            </a:r>
            <a:r>
              <a:rPr lang="ko-KR" altLang="en-US" dirty="0"/>
              <a:t>코드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0A4A81-2332-4179-BFAE-652098D9C4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3192" y="1671245"/>
            <a:ext cx="3163785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clear 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all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; 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clc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HS=[0 0 20;0 30 20;0 15 20;15 15 20;15 0 20;15 30 20;40 30 20;20 30 20;20 15 20;40 15 20;40 0 20;20 0 20];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H=[0 0 0 15 15 15;0 30 15 15 0 30;20 20 20 20 20 20];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d=[0 5 5 0 -5 5 0 -5 -5 0 5 -5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0 -5 5 0 5 5 0 5 -5 0 -5 -5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20 0 0 20 0 0 -20 0 0 -20 0 0 20;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1 1 1 1 1 1 1 1 1 1 1 1 1];</a:t>
            </a:r>
            <a:b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p=[1 2 3;4 5 6;5 6 7;8 9 10;9 10 11;11 12 13;1 8 9;2 3 7];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c=[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5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b'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5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'r'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5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'g'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5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'w'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5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'k'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5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'c'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5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'm'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5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'y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];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orbit=[0,0,20];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noRot1=2;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t1=0;t2=0;t3=0;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vaz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=30;vel=90;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j=1:11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=HS(j+1,:)-HS(j,:)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neg=0;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x1=0;x2=0;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(j==6)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(1,1);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&lt;0)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neg=1;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=abs(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b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; psi=noRot1*2*pi*x1/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(neg)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Rz=[cos(psi) -sin(psi) 0 t1-x1;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sin(psi) cos(psi) 0 t2;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1 t3;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Rz=[cos(psi) -sin(psi) 0 t1+x1;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sin(psi) cos(psi) 0 t2;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1 t3;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y=Rz*d;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line(H(1,:),H(2,:),H(3,:),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  <a:endParaRPr lang="ko-KR" altLang="en-US" sz="5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B04190-8685-4A79-8D6D-576D6F99D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19109" y="1671245"/>
            <a:ext cx="5181600" cy="435133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elseif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(1,2)~=0)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(1,2);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&lt;0)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neg=1;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=abs(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 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x2=0:0.5:diff_len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; psi=noRot1*2*pi*x2/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(neg)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Rz=[cos(psi) -sin(psi) 0 t1;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sin(psi) cos(psi) 0 t2-x2;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1 t3;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Rz=[cos(psi) -sin(psi) 0 t1;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sin(psi) cos(psi) 0 t2+x2;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1 t3;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y=Rz*d;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(j&gt;6)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line(H(1,:),H(2,:),H(3,:),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,2);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orbit=[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orbit;y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(1,1) y(2,1) y(3,1)];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line(orbit(:,1),orbit(:,2),orbit(:,3),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=1:1:8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y(1,p(i,3))],[y(2,p(i,1)) y(2,p(i,2)), y(2,p(i,3))],[y(3,p(i,1)) y(3,p(i,2)), y(3,p(i,3))],c(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);axis([-10 100 -40 80 -20 40]);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vaz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=vaz-0.08*x2;vel=vel-0.05*x2;view(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vaz,vel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 grid;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 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(neg)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t1=t1-x1;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t2=t2-x2;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 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t1=t1+x1;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t2=t2+x2;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text(45,45,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'201901766 </a:t>
            </a:r>
            <a:r>
              <a:rPr lang="ko-KR" altLang="en-US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이형섭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\</a:t>
            </a:r>
            <a:r>
              <a:rPr lang="en-US" altLang="ko-KR" sz="5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newlineHS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</a:t>
            </a:r>
            <a:b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</a:br>
            <a:b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spcBef>
                <a:spcPts val="0"/>
              </a:spcBef>
              <a:buNone/>
            </a:pPr>
            <a:endParaRPr lang="ko-KR" altLang="en-US" sz="500" dirty="0"/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C588961E-EADF-47CA-BD80-4F75D8098DF7}"/>
              </a:ext>
            </a:extLst>
          </p:cNvPr>
          <p:cNvSpPr txBox="1">
            <a:spLocks/>
          </p:cNvSpPr>
          <p:nvPr/>
        </p:nvSpPr>
        <p:spPr>
          <a:xfrm>
            <a:off x="4335482" y="1136428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ko-KR" altLang="en-US" sz="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4186B0-F5BA-439C-985C-B9C44726856F}"/>
              </a:ext>
            </a:extLst>
          </p:cNvPr>
          <p:cNvSpPr txBox="1"/>
          <p:nvPr/>
        </p:nvSpPr>
        <p:spPr>
          <a:xfrm>
            <a:off x="3787240" y="1671245"/>
            <a:ext cx="4055423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E00FF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for 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i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=1:1:8 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patch([y(1,p(i,1)) y(1,p(i,2)), y(1,p(i,3))],[y(2,p(i,1)) y(2,p(i,2)), y(2,p(i,3))],[y(3,p(i,1)) y(3,p(i,2)), y(3,p(i,3))],c(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i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));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E00FF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end</a:t>
            </a:r>
            <a:endParaRPr kumimoji="0" lang="en-US" altLang="ko-KR" sz="5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xlabel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AA04F9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'x1-axis'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);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ylabel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AA04F9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'x2-axis'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);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zlabel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AA04F9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'x3-axis'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axis([-10 100 -40 80 -20 40]);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vaz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=vaz-0.08*x1;vel=vel+0.05*x1;view(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vaz,vel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); grid;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pause(0.000001);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E00FF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end</a:t>
            </a:r>
            <a:endParaRPr kumimoji="0" lang="en-US" altLang="ko-KR" sz="5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orbit=[40,30,20];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E00FF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else</a:t>
            </a:r>
            <a:endParaRPr kumimoji="0" lang="en-US" altLang="ko-KR" sz="5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E00FF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if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tempHS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(1,1)~=0) 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diff_len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=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tempHS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(1,1);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E00FF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if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diff_len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&lt;0) 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neg=1;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diff_len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=abs(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diff_len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); 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E00FF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end</a:t>
            </a:r>
            <a:endParaRPr kumimoji="0" lang="en-US" altLang="ko-KR" sz="5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E00FF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for 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x1=0:0.5:diff_len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clf;psi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=noRot1*2*pi*x1/</a:t>
            </a:r>
            <a:r>
              <a:rPr kumimoji="0" lang="en-US" altLang="ko-KR" sz="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diff_len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E00FF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if</a:t>
            </a: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(neg) 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Rz=[cos(psi) -sin(psi) 0 t1-x1;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sin(psi) cos(psi) 0 t2;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0 0 1 t3;</a:t>
            </a: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/>
                <a:ea typeface="맑은 고딕" panose="020B0503020000020004" pitchFamily="50" charset="-127"/>
                <a:cs typeface="+mn-cs"/>
              </a:rPr>
              <a:t>0 0 0 1];</a:t>
            </a:r>
          </a:p>
          <a:p>
            <a:pPr marL="0" indent="0"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Rz=[cos(psi) -sin(psi) 0 t1+x1;</a:t>
            </a: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sin(psi) cos(psi) 0 t2;</a:t>
            </a: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1 t3;</a:t>
            </a: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y=Rz*d;</a:t>
            </a:r>
          </a:p>
          <a:p>
            <a:pPr marL="0" indent="0"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(j&gt;6) </a:t>
            </a: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line(H(1,:),H(2,:),H(3,:),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</a:t>
            </a: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orbit=[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orbit;y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(1,1) y(2,1) y(3,1)]; </a:t>
            </a: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line(orbit(:,1),orbit(:,2),orbit(:,3),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=1:1:8 </a:t>
            </a: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y(1,p(i,3))],[y(2,p(i,1)) y(2,p(i,2)), y(2,p(i,3))], [y(3,p(i,1)) y(3,p(i,2)), y(3,p(i,3))],c(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5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);axis([-10 100 -40 80 -20 40]);</a:t>
            </a:r>
          </a:p>
          <a:p>
            <a:pPr marL="0" indent="0">
              <a:buNone/>
            </a:pP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vaz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=vaz-0.08*x1;vel=vel+0.05*x1;view(</a:t>
            </a:r>
            <a:r>
              <a:rPr lang="en-US" altLang="ko-KR" sz="500" b="0" i="0" dirty="0" err="1">
                <a:solidFill>
                  <a:srgbClr val="000000"/>
                </a:solidFill>
                <a:effectLst/>
                <a:latin typeface="Menlo"/>
              </a:rPr>
              <a:t>vaz,vel</a:t>
            </a: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); grid;</a:t>
            </a:r>
          </a:p>
          <a:p>
            <a:pPr marL="0" indent="0">
              <a:buNone/>
            </a:pPr>
            <a:r>
              <a:rPr lang="en-US" altLang="ko-KR" sz="5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5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5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marR="0" lvl="0" indent="0" algn="l" defTabSz="914400" rtl="0" eaLnBrk="1" fontAlgn="auto" latinLnBrk="1" hangingPunct="1"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ko-KR" sz="5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nlo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4456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10D96-FDD3-4757-AA31-580DA067E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860519"/>
          </a:xfrm>
        </p:spPr>
        <p:txBody>
          <a:bodyPr>
            <a:normAutofit/>
          </a:bodyPr>
          <a:lstStyle/>
          <a:p>
            <a:pPr algn="ctr"/>
            <a:r>
              <a:rPr lang="en-US" altLang="ko-KR" sz="3500" dirty="0"/>
              <a:t>:: </a:t>
            </a:r>
            <a:r>
              <a:rPr lang="ko-KR" altLang="en-US" sz="3500" dirty="0"/>
              <a:t>과제</a:t>
            </a:r>
            <a:r>
              <a:rPr lang="en-US" altLang="ko-KR" sz="3500" dirty="0"/>
              <a:t>13_</a:t>
            </a:r>
            <a:r>
              <a:rPr lang="ko-KR" altLang="en-US" sz="3500" dirty="0"/>
              <a:t>실행 영상 </a:t>
            </a:r>
            <a:r>
              <a:rPr lang="en-US" altLang="ko-KR" sz="3500" dirty="0"/>
              <a:t>::</a:t>
            </a:r>
            <a:endParaRPr lang="ko-KR" altLang="en-US" sz="3500" dirty="0"/>
          </a:p>
        </p:txBody>
      </p:sp>
      <p:sp>
        <p:nvSpPr>
          <p:cNvPr id="5" name="내용 개체 틀 3">
            <a:extLst>
              <a:ext uri="{FF2B5EF4-FFF2-40B4-BE49-F238E27FC236}">
                <a16:creationId xmlns:a16="http://schemas.microsoft.com/office/drawing/2014/main" id="{C588961E-EADF-47CA-BD80-4F75D8098DF7}"/>
              </a:ext>
            </a:extLst>
          </p:cNvPr>
          <p:cNvSpPr txBox="1">
            <a:spLocks/>
          </p:cNvSpPr>
          <p:nvPr/>
        </p:nvSpPr>
        <p:spPr>
          <a:xfrm>
            <a:off x="4335482" y="1136428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ko-KR" altLang="en-US" sz="500" dirty="0"/>
          </a:p>
        </p:txBody>
      </p:sp>
      <p:pic>
        <p:nvPicPr>
          <p:cNvPr id="11" name="과제13_영상">
            <a:hlinkClick r:id="" action="ppaction://media"/>
            <a:extLst>
              <a:ext uri="{FF2B5EF4-FFF2-40B4-BE49-F238E27FC236}">
                <a16:creationId xmlns:a16="http://schemas.microsoft.com/office/drawing/2014/main" id="{FBC28C3C-DBFB-429A-AA73-A4B605525596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0791" y="770051"/>
            <a:ext cx="9497942" cy="5987009"/>
          </a:xfrm>
        </p:spPr>
      </p:pic>
    </p:spTree>
    <p:extLst>
      <p:ext uri="{BB962C8B-B14F-4D97-AF65-F5344CB8AC3E}">
        <p14:creationId xmlns:p14="http://schemas.microsoft.com/office/powerpoint/2010/main" val="279878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10D96-FDD3-4757-AA31-580DA067E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과제</a:t>
            </a:r>
            <a:r>
              <a:rPr lang="en-US" altLang="ko-KR" dirty="0"/>
              <a:t>13_</a:t>
            </a:r>
            <a:r>
              <a:rPr lang="ko-KR" altLang="en-US" dirty="0"/>
              <a:t>아이디어 구상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F1563155-C371-4182-97B4-8036D9B5A89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18" y="1343818"/>
            <a:ext cx="4815720" cy="5387237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B04190-8685-4A79-8D6D-576D6F99D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3817"/>
            <a:ext cx="6028706" cy="5495927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AutoNum type="arabicPeriod"/>
            </a:pPr>
            <a:r>
              <a:rPr lang="ko-KR" altLang="en-US" sz="1200" dirty="0"/>
              <a:t>직접 </a:t>
            </a:r>
            <a:r>
              <a:rPr lang="en-US" altLang="ko-KR" sz="1200" dirty="0"/>
              <a:t>H</a:t>
            </a:r>
            <a:r>
              <a:rPr lang="ko-KR" altLang="en-US" sz="1200" dirty="0"/>
              <a:t>와</a:t>
            </a:r>
            <a:r>
              <a:rPr lang="en-US" altLang="ko-KR" sz="1200" dirty="0"/>
              <a:t> S</a:t>
            </a:r>
            <a:r>
              <a:rPr lang="ko-KR" altLang="en-US" sz="1200" dirty="0"/>
              <a:t>를 그리기 위한 </a:t>
            </a:r>
            <a:r>
              <a:rPr lang="ko-KR" altLang="en-US" sz="1200" dirty="0" err="1"/>
              <a:t>좌표값들을</a:t>
            </a:r>
            <a:r>
              <a:rPr lang="ko-KR" altLang="en-US" sz="1200" dirty="0"/>
              <a:t> 구한다</a:t>
            </a:r>
            <a:r>
              <a:rPr lang="en-US" altLang="ko-KR" sz="1200" dirty="0"/>
              <a:t>.</a:t>
            </a:r>
            <a:r>
              <a:rPr lang="ko-KR" altLang="en-US" sz="1200" dirty="0"/>
              <a:t> 총 </a:t>
            </a:r>
            <a:r>
              <a:rPr lang="en-US" altLang="ko-KR" sz="1200" dirty="0"/>
              <a:t>12</a:t>
            </a:r>
            <a:r>
              <a:rPr lang="ko-KR" altLang="en-US" sz="1200" dirty="0"/>
              <a:t>개의 좌표</a:t>
            </a:r>
            <a:endParaRPr lang="en-US" altLang="ko-KR" sz="1200" dirty="0"/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sz="1200" dirty="0"/>
              <a:t>H</a:t>
            </a:r>
            <a:r>
              <a:rPr lang="ko-KR" altLang="en-US" sz="1200" dirty="0"/>
              <a:t>와 </a:t>
            </a:r>
            <a:r>
              <a:rPr lang="en-US" altLang="ko-KR" sz="1200" dirty="0"/>
              <a:t>S</a:t>
            </a:r>
            <a:r>
              <a:rPr lang="ko-KR" altLang="en-US" sz="1200" dirty="0"/>
              <a:t>를 그리기 위해 변수 </a:t>
            </a:r>
            <a:r>
              <a:rPr lang="en-US" altLang="ko-KR" sz="1200" dirty="0"/>
              <a:t>HS</a:t>
            </a:r>
            <a:r>
              <a:rPr lang="ko-KR" altLang="en-US" sz="1200" dirty="0"/>
              <a:t>에 순서대로 값을 넣는다</a:t>
            </a:r>
            <a:r>
              <a:rPr lang="en-US" altLang="ko-KR" sz="1200" dirty="0"/>
              <a:t>. (</a:t>
            </a:r>
            <a:r>
              <a:rPr lang="ko-KR" altLang="en-US" sz="1200" dirty="0"/>
              <a:t>총 </a:t>
            </a:r>
            <a:r>
              <a:rPr lang="en-US" altLang="ko-KR" sz="1200" dirty="0"/>
              <a:t>11</a:t>
            </a:r>
            <a:r>
              <a:rPr lang="ko-KR" altLang="en-US" sz="1200" dirty="0"/>
              <a:t>개의 획</a:t>
            </a:r>
            <a:r>
              <a:rPr lang="en-US" altLang="ko-KR" sz="1200" dirty="0"/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/>
              <a:t>For</a:t>
            </a:r>
            <a:r>
              <a:rPr lang="ko-KR" altLang="en-US" sz="1200" dirty="0"/>
              <a:t>문 </a:t>
            </a:r>
            <a:r>
              <a:rPr lang="en-US" altLang="ko-KR" sz="1200" dirty="0"/>
              <a:t>11</a:t>
            </a:r>
            <a:r>
              <a:rPr lang="ko-KR" altLang="en-US" sz="1200" dirty="0"/>
              <a:t>회</a:t>
            </a:r>
            <a:endParaRPr lang="en-US" altLang="ko-KR" sz="12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/>
              <a:t>{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/>
              <a:t>   2-1</a:t>
            </a:r>
            <a:r>
              <a:rPr lang="en-US" altLang="ko-KR" sz="1200" dirty="0">
                <a:sym typeface="Wingdings" panose="05000000000000000000" pitchFamily="2" charset="2"/>
              </a:rPr>
              <a:t>) </a:t>
            </a:r>
            <a:r>
              <a:rPr lang="ko-KR" altLang="en-US" sz="1200" dirty="0">
                <a:sym typeface="Wingdings" panose="05000000000000000000" pitchFamily="2" charset="2"/>
              </a:rPr>
              <a:t>팔면체가 </a:t>
            </a:r>
            <a:r>
              <a:rPr lang="en-US" altLang="ko-KR" sz="1200" dirty="0">
                <a:sym typeface="Wingdings" panose="05000000000000000000" pitchFamily="2" charset="2"/>
              </a:rPr>
              <a:t>H</a:t>
            </a:r>
            <a:r>
              <a:rPr lang="ko-KR" altLang="en-US" sz="1200" dirty="0">
                <a:sym typeface="Wingdings" panose="05000000000000000000" pitchFamily="2" charset="2"/>
              </a:rPr>
              <a:t>를 다 그리고 </a:t>
            </a:r>
            <a:r>
              <a:rPr lang="en-US" altLang="ko-KR" sz="1200" dirty="0">
                <a:sym typeface="Wingdings" panose="05000000000000000000" pitchFamily="2" charset="2"/>
              </a:rPr>
              <a:t>S</a:t>
            </a:r>
            <a:r>
              <a:rPr lang="ko-KR" altLang="en-US" sz="1200" dirty="0">
                <a:sym typeface="Wingdings" panose="05000000000000000000" pitchFamily="2" charset="2"/>
              </a:rPr>
              <a:t>를 그리기 위해 </a:t>
            </a:r>
            <a:r>
              <a:rPr lang="en-US" altLang="ko-KR" sz="1200" dirty="0">
                <a:sym typeface="Wingdings" panose="05000000000000000000" pitchFamily="2" charset="2"/>
              </a:rPr>
              <a:t>S</a:t>
            </a:r>
            <a:r>
              <a:rPr lang="ko-KR" altLang="en-US" sz="1200" dirty="0">
                <a:sym typeface="Wingdings" panose="05000000000000000000" pitchFamily="2" charset="2"/>
              </a:rPr>
              <a:t>시작 좌표로 이동하는 경우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>
                <a:sym typeface="Wingdings" panose="05000000000000000000" pitchFamily="2" charset="2"/>
              </a:rPr>
              <a:t>   2_2) </a:t>
            </a:r>
            <a:r>
              <a:rPr lang="ko-KR" altLang="en-US" sz="1200" dirty="0">
                <a:sym typeface="Wingdings" panose="05000000000000000000" pitchFamily="2" charset="2"/>
              </a:rPr>
              <a:t>팔면체가 </a:t>
            </a:r>
            <a:r>
              <a:rPr lang="en-US" altLang="ko-KR" sz="1200" dirty="0">
                <a:sym typeface="Wingdings" panose="05000000000000000000" pitchFamily="2" charset="2"/>
              </a:rPr>
              <a:t>H</a:t>
            </a:r>
            <a:r>
              <a:rPr lang="ko-KR" altLang="en-US" sz="1200" dirty="0">
                <a:sym typeface="Wingdings" panose="05000000000000000000" pitchFamily="2" charset="2"/>
              </a:rPr>
              <a:t> 또는 </a:t>
            </a:r>
            <a:r>
              <a:rPr lang="en-US" altLang="ko-KR" sz="1200" dirty="0">
                <a:sym typeface="Wingdings" panose="05000000000000000000" pitchFamily="2" charset="2"/>
              </a:rPr>
              <a:t>S</a:t>
            </a:r>
            <a:r>
              <a:rPr lang="ko-KR" altLang="en-US" sz="1200" dirty="0">
                <a:sym typeface="Wingdings" panose="05000000000000000000" pitchFamily="2" charset="2"/>
              </a:rPr>
              <a:t>를 그리는 경우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>
                <a:sym typeface="Wingdings" panose="05000000000000000000" pitchFamily="2" charset="2"/>
              </a:rPr>
              <a:t>          2_2_1) surge</a:t>
            </a:r>
            <a:r>
              <a:rPr lang="ko-KR" altLang="en-US" sz="1200" dirty="0">
                <a:sym typeface="Wingdings" panose="05000000000000000000" pitchFamily="2" charset="2"/>
              </a:rPr>
              <a:t>운동을 하는 경우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>
                <a:sym typeface="Wingdings" panose="05000000000000000000" pitchFamily="2" charset="2"/>
              </a:rPr>
              <a:t>                  2_2_1_1) +surge</a:t>
            </a:r>
            <a:r>
              <a:rPr lang="ko-KR" altLang="en-US" sz="1200" dirty="0">
                <a:sym typeface="Wingdings" panose="05000000000000000000" pitchFamily="2" charset="2"/>
              </a:rPr>
              <a:t>인가 </a:t>
            </a:r>
            <a:r>
              <a:rPr lang="en-US" altLang="ko-KR" sz="1200" dirty="0">
                <a:sym typeface="Wingdings" panose="05000000000000000000" pitchFamily="2" charset="2"/>
              </a:rPr>
              <a:t>–surge</a:t>
            </a:r>
            <a:r>
              <a:rPr lang="ko-KR" altLang="en-US" sz="1200" dirty="0">
                <a:sym typeface="Wingdings" panose="05000000000000000000" pitchFamily="2" charset="2"/>
              </a:rPr>
              <a:t>인가</a:t>
            </a:r>
            <a:r>
              <a:rPr lang="en-US" altLang="ko-KR" sz="1200" dirty="0">
                <a:sym typeface="Wingdings" panose="05000000000000000000" pitchFamily="2" charset="2"/>
              </a:rPr>
              <a:t>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>
                <a:sym typeface="Wingdings" panose="05000000000000000000" pitchFamily="2" charset="2"/>
              </a:rPr>
              <a:t>          2_2_2) sway</a:t>
            </a:r>
            <a:r>
              <a:rPr lang="ko-KR" altLang="en-US" sz="1200" dirty="0">
                <a:sym typeface="Wingdings" panose="05000000000000000000" pitchFamily="2" charset="2"/>
              </a:rPr>
              <a:t>운동을 하는 경우</a:t>
            </a:r>
            <a:endParaRPr lang="en-US" altLang="ko-KR" sz="1200" dirty="0">
              <a:sym typeface="Wingdings" panose="05000000000000000000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>
                <a:sym typeface="Wingdings" panose="05000000000000000000" pitchFamily="2" charset="2"/>
              </a:rPr>
              <a:t>                  2_2_1_1) +sway</a:t>
            </a:r>
            <a:r>
              <a:rPr lang="ko-KR" altLang="en-US" sz="1200" dirty="0">
                <a:sym typeface="Wingdings" panose="05000000000000000000" pitchFamily="2" charset="2"/>
              </a:rPr>
              <a:t>인가 </a:t>
            </a:r>
            <a:r>
              <a:rPr lang="en-US" altLang="ko-KR" sz="1200" dirty="0">
                <a:sym typeface="Wingdings" panose="05000000000000000000" pitchFamily="2" charset="2"/>
              </a:rPr>
              <a:t>–sway</a:t>
            </a:r>
            <a:r>
              <a:rPr lang="ko-KR" altLang="en-US" sz="1200" dirty="0">
                <a:sym typeface="Wingdings" panose="05000000000000000000" pitchFamily="2" charset="2"/>
              </a:rPr>
              <a:t>인가</a:t>
            </a:r>
            <a:r>
              <a:rPr lang="en-US" altLang="ko-KR" sz="1200" dirty="0">
                <a:sym typeface="Wingdings" panose="05000000000000000000" pitchFamily="2" charset="2"/>
              </a:rPr>
              <a:t>?</a:t>
            </a:r>
            <a:endParaRPr lang="en-US" altLang="ko-KR" sz="12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/>
              <a:t>}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/>
              <a:t>3. Viewpoint</a:t>
            </a:r>
            <a:r>
              <a:rPr lang="ko-KR" altLang="en-US" sz="1200" dirty="0"/>
              <a:t>를 계속 바꾸기 위해서 </a:t>
            </a:r>
            <a:r>
              <a:rPr lang="en-US" altLang="ko-KR" sz="1200" dirty="0"/>
              <a:t>for</a:t>
            </a:r>
            <a:r>
              <a:rPr lang="ko-KR" altLang="en-US" sz="1200" dirty="0"/>
              <a:t>문을 시행할 때 바뀌는 변수를 이용하여 바꾼다</a:t>
            </a:r>
            <a:r>
              <a:rPr lang="en-US" altLang="ko-KR" sz="1200" dirty="0"/>
              <a:t>. </a:t>
            </a:r>
            <a:r>
              <a:rPr lang="ko-KR" altLang="en-US" sz="1200" dirty="0"/>
              <a:t>그 변수를 통해 방위각과 고도를 계속 바꾸면 될 것이다</a:t>
            </a:r>
            <a:r>
              <a:rPr lang="en-US" altLang="ko-KR" sz="12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dirty="0"/>
              <a:t>4. </a:t>
            </a:r>
            <a:r>
              <a:rPr lang="ko-KR" altLang="en-US" sz="1200" dirty="0"/>
              <a:t>위 </a:t>
            </a:r>
            <a:r>
              <a:rPr lang="en-US" altLang="ko-KR" sz="1200" dirty="0"/>
              <a:t>3</a:t>
            </a:r>
            <a:r>
              <a:rPr lang="ko-KR" altLang="en-US" sz="1200" dirty="0"/>
              <a:t>가지 큰 틀을 기초로 코드 작성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7881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10D96-FDD3-4757-AA31-580DA067E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과제</a:t>
            </a:r>
            <a:r>
              <a:rPr lang="en-US" altLang="ko-KR" dirty="0"/>
              <a:t>13_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B04190-8685-4A79-8D6D-576D6F99D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3817"/>
            <a:ext cx="6028706" cy="54959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j=1:11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총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11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획을 그을 것이므로 가장 큰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j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에 대한 가장 큰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for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문이다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1. H-&gt;S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 이동하는 경우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,2.  H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또는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그리는 경우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가지로 나뉜다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=HS(j+1,:)-HS(j,:)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다음획의 좌표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현재 획의 좌표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(+surge? -surge? +sway? -sway? 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가지 경우의 수가 있다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평면에서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HS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그릴 것이기 때문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 </a:t>
            </a:r>
          </a:p>
          <a:p>
            <a:pPr marL="0" indent="0">
              <a:buNone/>
            </a:pPr>
            <a:r>
              <a:rPr lang="ko-KR" altLang="en-US" sz="1000" b="0" i="0" dirty="0">
                <a:solidFill>
                  <a:srgbClr val="028009"/>
                </a:solidFill>
                <a:effectLst/>
                <a:latin typeface="Menlo"/>
              </a:rPr>
              <a:t>이 코드를 통해 </a:t>
            </a:r>
            <a:r>
              <a:rPr lang="en-US" altLang="ko-KR" sz="1000" b="0" i="0" dirty="0" err="1">
                <a:solidFill>
                  <a:srgbClr val="028009"/>
                </a:solidFill>
                <a:effectLst/>
                <a:latin typeface="Menlo"/>
              </a:rPr>
              <a:t>tempHS</a:t>
            </a:r>
            <a:r>
              <a:rPr lang="ko-KR" altLang="en-US" sz="1000" b="0" i="0" dirty="0">
                <a:solidFill>
                  <a:srgbClr val="028009"/>
                </a:solidFill>
                <a:effectLst/>
                <a:latin typeface="Menlo"/>
              </a:rPr>
              <a:t>에는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(x1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의 변화량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, x2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의 변화량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, x2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의 변화량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)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이 저장한다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neg=0;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다음획의 좌표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현재 획의 좌표 변화량이 음수인지 양수인지 구별해주는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기억해주는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변수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              % 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나중에 </a:t>
            </a:r>
            <a:r>
              <a:rPr lang="en-US" altLang="ko-KR" sz="1000" dirty="0" err="1">
                <a:solidFill>
                  <a:srgbClr val="028009"/>
                </a:solidFill>
                <a:latin typeface="Menlo"/>
              </a:rPr>
              <a:t>tempHS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에서 얻은 좌표 변화량을 부호를 없애고 크기로만 저장하여 사용할 것이기 때문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x1=0;x2=0;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x1, 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값 초기화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-&gt; surge, sway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 후 그 다음 획을 그을 것이기 때문에 초기화가 필요하다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(j==6)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j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6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일때는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그리려고 사면체의 꼭지점이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마지막 좌표에서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첫번째 좌표로 이동하는 모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        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션을 그릴 것이다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(1,1);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이동할 때는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할 것이므로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의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첫좌표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– 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마지막 좌표를 빼서 그 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평행이동을 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(surge==+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diff_len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&lt;0)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diff_len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을 크기로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만들것이다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음수면 양수로 만들고 변화량이 음수였다는 것을 기하기 위해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neg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라는 변수에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을 저장한다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neg=1;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변화량이 음수였다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 == -surge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 또는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-sway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했다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=abs(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음수를 양수로 만들어 그만큼의 평행이동을 시킬 것이므로 음수라면 양수로 만든다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평행이동을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해야 하면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51C3BE-4B90-482F-860B-475CDC952A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1622" y="1413164"/>
            <a:ext cx="5728855" cy="51835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HS=[0 0 20;0 30 20;0 15 20;15 15 20;15 0 20;15 30 20;40 30 20;20 30 20;20 15 20;40 15 20;40 0 20;20 0 20]; 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 시작점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(0,0,20) 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 마지막점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(15,30,20)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S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좌표 시작점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 (40,30,20) S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좌표 마지막점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(20,20,20)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H=[0 0 0 15 15 15;0 30 15 15 0 30;20 20 20 20 20 20];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1. 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옮겨갈 때와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2. 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그릴 때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clf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인해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유지시켜야 하므로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H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를 </a:t>
            </a:r>
            <a:r>
              <a:rPr lang="ko-KR" altLang="en-US" sz="1000" dirty="0" err="1">
                <a:solidFill>
                  <a:srgbClr val="028009"/>
                </a:solidFill>
                <a:latin typeface="Menlo"/>
              </a:rPr>
              <a:t>그려주기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 위한 좌표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d=[0 5 5 0 -5 5 0 -5 -5 0 5 -5 0;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0 -5 5 0 5 5 0 5 -5 0 -5 -5 0;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20 0 0 20 0 0 -20 0 0 -20 0 0 20;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1 1 1 1 1 1 1 1 1 1 1 1 1];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정팔면체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x1,x2,x3,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평행이동을 위한 가상의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x4(1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13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개인 이유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p=[1 2 3;4 5 6;5 6 7;8 9 10;9 10 11;11 12 13;1 8 9;2 3 7];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팔면체에 있는 삼각형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8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개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그 삼각형들을 이루고 있는 좌표들이다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c=[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b'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'w'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'c'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'm'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'y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];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색깔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8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면에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색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orbit=[0,0,20];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처음 팔면체는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0,0,20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에서부터 궤도를 시작한다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noRot1=2;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한 획을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그을때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팔면체가 몇 바퀴 도는지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 -&gt;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한 획당 팔면체의 자전 회수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t1=0;t2=0;t3=0;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t1, t2, t3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각각의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좌표의 변화량을 누적하여 가장 최근까지 평행이동한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	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좌표의 위치를 기억한다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간단히 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말해서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마지막 이동한 곳에서부터 이어지도록 그려야 하기 때문에 필요한 변수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vaz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=30;vel=90;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viewpoint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방위각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,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고도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이다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 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나중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문에서 바뀌는 변수 값에 따라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viewpoint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같이 연속적으로 변한다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 T1 t2 t3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와 같은 논리로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vaz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, vel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는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viewpoint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를 누적하며 가장 최근의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viewpoint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를 기억한다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viewpoint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초기값은 방위각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: 30,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고도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90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설정했다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3061852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10D96-FDD3-4757-AA31-580DA067E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과제</a:t>
            </a:r>
            <a:r>
              <a:rPr lang="en-US" altLang="ko-KR" dirty="0"/>
              <a:t>13_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B04190-8685-4A79-8D6D-576D6F99D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3817"/>
            <a:ext cx="6028706" cy="54959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orbit=[40,30,20];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의 첫번째 좌표로 옮겨졌으면 팔면체의 궤적은 다시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 (40,30,20)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부터 시작할 것이다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</a:t>
            </a:r>
            <a:endParaRPr lang="en-US" altLang="ko-KR" sz="1000" b="0" i="0" u="none" strike="noStrike" dirty="0">
              <a:solidFill>
                <a:srgbClr val="0E00FF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dirty="0">
                <a:solidFill>
                  <a:srgbClr val="0E00FF"/>
                </a:solidFill>
                <a:latin typeface="Menlo"/>
              </a:rPr>
              <a:t>e</a:t>
            </a: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lse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H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또는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그릴 경우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H 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마지막 점에서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S 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첫번째 점으로 이동하는 경우를 제외한 나머지 경우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(1,1)~=0)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축에서의 평행이동이 있었으면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(1,1); 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% surge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한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x1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좌표의 변화량만큼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평행이동을 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(surge==+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diff_len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&lt;0) 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neg=1;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변화량이 음수였다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 == -surge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 또는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-sway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했다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=abs(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길이 차이의 크기만 저장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양수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 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 돌리기 위해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 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x1=0:0.5:diff_len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방향으로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 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 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clf;psi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=noRot1*2*pi*x1/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한 획이 그어질 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바퀴 자전을 하기 위해 필요한 변수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이다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(neg)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변화량이 음수였다면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Rz=[cos(psi) -sin(psi) 0 t1-x1; sin(psi) cos(psi) 0 t2; 0 0 1 t3; 0 0 0 1];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변화량을 빼서 평행이동을 시킨다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변화량이 양수였다면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Rz=[cos(psi) -sin(psi) 0 t1+x1; sin(psi) cos(psi) 0 t2; 0 0 1 t3;0 0 0 1];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변화량을 더해서 평행이동을 시킨다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51C3BE-4B90-482F-860B-475CDC952A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1622" y="1033153"/>
            <a:ext cx="5728855" cy="58065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x1=0:0.5:diff_len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방향으로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 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운동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자취를 그리지 않고 자전만 하면서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 psi=noRot1*2*pi*x1/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한 획이 그어질 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바퀴 자전을 하기 위해 필요한 변수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이다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(neg)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변화량이 음수였다면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Rz=[cos(psi) -sin(psi) 0 t1-x1;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변화량을 빼서 평행이동을 시킨다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sin(psi) cos(psi) 0 t2;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0 1 t3;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변화량이 양수였다면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Rz=[cos(psi) -sin(psi) 0 t1+x1;sin(psi) cos(psi) 0 t2;0 0 1 t3;0 0 0 1];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변화량을 더해서 평행이동을 시킨다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y=Rz*d;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바퀴 자전하며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yaw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하는 팔면체 도형을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함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-&gt; y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Line(H(1,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  <a:sym typeface="Wingdings" panose="05000000000000000000" pitchFamily="2" charset="2"/>
              </a:rPr>
              <a:t>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,H(2,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  <a:sym typeface="Wingdings" panose="05000000000000000000" pitchFamily="2" charset="2"/>
              </a:rPr>
              <a:t>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,H(3,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  <a:sym typeface="Wingdings" panose="05000000000000000000" pitchFamily="2" charset="2"/>
              </a:rPr>
              <a:t>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＇Linewidth＇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,2);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이전에 그린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계속 유지시켜야 하니까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계속 그려준다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10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팔면체에 있는 삼각형들 각각에 색깔 입혀주는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=1:1:8 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y(1,p(I,3))],[y(2,p(I,1)) y(2,p(I,2)), y(2,p(I,3))],[y(3,p(I,1)) y(3,p(I,2)), y(3,p(I,3))],c(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 형식 그려주는 코드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줄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좌표축 이름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,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나타내는 범위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,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변하는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viewpoint(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방위각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,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고도 이용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axis([-10 100 -40 80 -20 40]);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vaz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=vaz-0.08*x1;vel=vel+0.05*x1;view(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vaz,vel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 grid;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3479142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10D96-FDD3-4757-AA31-580DA067E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과제</a:t>
            </a:r>
            <a:r>
              <a:rPr lang="en-US" altLang="ko-KR" dirty="0"/>
              <a:t>13_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B04190-8685-4A79-8D6D-576D6F99D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3817"/>
            <a:ext cx="6028706" cy="54959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(1,2)~=0)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축에서의 평행이동이 있었으면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tempHS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(1,2); 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% sway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한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x2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좌표의 변화량만큼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평행이동을 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(sway==+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diff_len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&lt;0) 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neg=1;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변화량이 음수였다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 == -surge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 또는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-sway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운동을 했다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=abs(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길이 차이의 크기만 저장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양수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 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 돌리기 위해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 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x2=0:0.5:diff_len  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 psi=noRot1*2*pi*x2/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diff_len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한 획이 그어질 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바퀴 자전을 하기 위해 필요한 변수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이다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(neg)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변화량이 음수였다면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Rz=[cos(psi) -sin(psi) 0 t1; sin(psi) cos(psi) 0 t2-x2;0 0 1 t3;0 0 0 1];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변화량을 빼서 평행이동을 시킨다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만약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변화량이 양수였다면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Rz=[cos(psi) -sin(psi) 0 t1;sin(psi) cos(psi) 0 t2+x2;0 0 1 t3;0 0 0 1];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변화량을 더해서 평행이동을 시킨다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51C3BE-4B90-482F-860B-475CDC952A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1622" y="1033153"/>
            <a:ext cx="5728855" cy="58065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y=Rz*d;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함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-&gt; y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(j&gt;6)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다 그린 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그릴 때는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line(H(1,:),H(2,:),H(3,:),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,2);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clf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인하여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없어지면 안되니까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계속 그려준다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팔면체를 그려준다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Orbit=[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orbit;y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(1,1) y(2,1) y(3,1)];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팔면체가 이동하면서 팔면체 꼭지점의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좌표들을 저장하며 궤도를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최신화한다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Line(orbit(:,1),orbit(:,2),orbit(:,3),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＇Linewidth＇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,2);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최신화된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궤도로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line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을 이용하여 선을 그려 획이 그어지는 모션을 구현한다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10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도형에 색깔 입혀주는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=1:1:8 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y(1,p(i,3))],[y(2,p(i,1)) y(2,p(i,2)), y(2,p(i,3))], [y(3,p(i,1)) y(3,p(i,2)), y(3,p(i,3))],c(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 형식 그려주는 코드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줄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);axis([-10 100 -40 80 -20 40]);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vaz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=vaz-0.08*x1;vel=vel+0.05*x1;view(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vaz,vel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 grid;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528105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10D96-FDD3-4757-AA31-580DA067E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과제</a:t>
            </a:r>
            <a:r>
              <a:rPr lang="en-US" altLang="ko-KR" dirty="0"/>
              <a:t>13_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B04190-8685-4A79-8D6D-576D6F99D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343817"/>
            <a:ext cx="6028706" cy="54959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(neg)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 변화량이 음수이면 가장 최신의 평행이동한 좌표에서 그 변화량만큼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빼준다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.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평행이동 현황 최신화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t1=t1-x1;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t2=t2-x2;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else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 변화량이 양수이면 가장 최신의 평행이동한 좌표에서 그 변화량만큼 더한다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 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평행이동 현황 최신화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t1=t1+x1;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t2=t2+x2;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text(45,45,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'201901766 </a:t>
            </a:r>
            <a:r>
              <a:rPr lang="ko-KR" altLang="en-US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이형섭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\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newlineHS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’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직접 작성한 코드입니다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51C3BE-4B90-482F-860B-475CDC952A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7145" y="1343816"/>
            <a:ext cx="5728855" cy="58065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y=Rz*d;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함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-&gt; y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if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(j&gt;6)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다 그린 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그릴 때는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(7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획부터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그리는 획이다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line(H(1,:),H(2,:),H(3,:),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,2);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clf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인하여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없어지면 안되니까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H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계속 그려준다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팔면체를 그려준다 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orbit=[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orbit;y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(1,1) y(2,1) y(3,1)];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꼭지점 자취 최신화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line(orbit(:,1),orbit(:,2),orbit(:,3),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,2);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꼭지점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좌취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대로 계속 그려준다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도형에 색깔 입혀주는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=1:1:8 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y(1,p(i,3))],[y(2,p(i,1)) y(2,p(i,2)), y(2,p(i,3))],[y(3,p(i,1)) y(3,p(i,2)), y(3,p(i,3))],c(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 형식 그려주는 코드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줄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);axis([-10 100 -40 80 -20 40]);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vaz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=vaz-0.08*x2;vel=vel-0.05*x2;view(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vaz,vel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 grid;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H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또는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그릴 경우인에서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축으로 평행이동한 경우 종료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 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H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또는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그릴 경우인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 종료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j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6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인지 아닌지 판별해주는 </a:t>
            </a:r>
            <a:r>
              <a:rPr lang="en-US" altLang="ko-KR" sz="1000" dirty="0">
                <a:solidFill>
                  <a:srgbClr val="028009"/>
                </a:solidFill>
                <a:latin typeface="Menlo"/>
              </a:rPr>
              <a:t>if</a:t>
            </a:r>
            <a:r>
              <a:rPr lang="ko-KR" altLang="en-US" sz="1000" dirty="0">
                <a:solidFill>
                  <a:srgbClr val="028009"/>
                </a:solidFill>
                <a:latin typeface="Menlo"/>
              </a:rPr>
              <a:t>문 종료</a:t>
            </a:r>
            <a:endParaRPr lang="en-US" altLang="ko-KR" sz="1000" b="0" i="0" u="none" strike="noStrike" dirty="0">
              <a:solidFill>
                <a:srgbClr val="028009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2076900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3916</Words>
  <Application>Microsoft Office PowerPoint</Application>
  <PresentationFormat>와이드스크린</PresentationFormat>
  <Paragraphs>277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Menlo</vt:lpstr>
      <vt:lpstr>NanumGothic</vt:lpstr>
      <vt:lpstr>맑은 고딕</vt:lpstr>
      <vt:lpstr>Arial</vt:lpstr>
      <vt:lpstr>Office 테마</vt:lpstr>
      <vt:lpstr>201901766_이형섭_과제13</vt:lpstr>
      <vt:lpstr>:: 과제13_코드 ::</vt:lpstr>
      <vt:lpstr>:: 과제13_실행 영상 ::</vt:lpstr>
      <vt:lpstr>:: 과제13_아이디어 구상 ::</vt:lpstr>
      <vt:lpstr>:: 과제13_코드 설명 ::</vt:lpstr>
      <vt:lpstr>:: 과제13_코드 설명 ::</vt:lpstr>
      <vt:lpstr>:: 과제13_코드 설명 ::</vt:lpstr>
      <vt:lpstr>:: 과제13_코드 설명 ::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201901766_이형섭_과제13</dc:title>
  <dc:creator>이형섭</dc:creator>
  <cp:lastModifiedBy>이형섭</cp:lastModifiedBy>
  <cp:revision>2</cp:revision>
  <dcterms:created xsi:type="dcterms:W3CDTF">2022-04-11T12:05:53Z</dcterms:created>
  <dcterms:modified xsi:type="dcterms:W3CDTF">2022-04-11T13:36:50Z</dcterms:modified>
</cp:coreProperties>
</file>

<file path=docProps/thumbnail.jpeg>
</file>